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42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4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24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83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0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3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42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42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10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97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C5466-8D4D-48FC-8B24-C7B722DACEA6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24DAF-A6DE-4E3E-9FCC-E61211CBD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79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383" y="276888"/>
            <a:ext cx="9894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fastdfs安装好以后是无法通过http访问的，需要安装fastdfs的第三方模块到nginx中才能使用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7" y="745672"/>
            <a:ext cx="8106507" cy="28956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4" y="4237280"/>
            <a:ext cx="7698032" cy="23170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1693" y="3780693"/>
            <a:ext cx="214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解压缩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16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3700935"/>
            <a:ext cx="6233748" cy="1600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98" y="896815"/>
            <a:ext cx="5579969" cy="27208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4785" y="378069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修改配置文件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2" y="5466879"/>
            <a:ext cx="4838334" cy="12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2" y="703386"/>
            <a:ext cx="4303103" cy="5215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200" y="202224"/>
            <a:ext cx="229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 </a:t>
            </a:r>
            <a:r>
              <a:rPr lang="en-US" altLang="zh-CN" dirty="0" smtClean="0"/>
              <a:t>Nginx </a:t>
            </a:r>
            <a:r>
              <a:rPr lang="zh-CN" altLang="en-US" dirty="0" smtClean="0"/>
              <a:t>配置文件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9" y="1864702"/>
            <a:ext cx="5268057" cy="255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9" y="2360018"/>
            <a:ext cx="6945923" cy="14070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6169" y="1362808"/>
            <a:ext cx="230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进入对应的图片路径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200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1" y="1102720"/>
            <a:ext cx="7178172" cy="50343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5800" y="439615"/>
            <a:ext cx="26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测试访问图片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51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50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3" y="728297"/>
            <a:ext cx="6069624" cy="25151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107" y="3490547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修改配置文件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5831" y="249116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进入配置文件目录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6" y="4050690"/>
            <a:ext cx="48577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3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31" y="833637"/>
            <a:ext cx="5064369" cy="23214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8746" y="316524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修改配置文件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2" y="3657601"/>
            <a:ext cx="6355316" cy="3098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3576" y="3297115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拷贝配置文件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25" y="5282784"/>
            <a:ext cx="5325575" cy="14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4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3" y="833070"/>
            <a:ext cx="6863129" cy="17623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43" y="2830024"/>
            <a:ext cx="6851041" cy="18644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0146" y="342900"/>
            <a:ext cx="188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相关软件安装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5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72" y="756871"/>
            <a:ext cx="7266843" cy="5602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9277" y="272562"/>
            <a:ext cx="25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 </a:t>
            </a:r>
            <a:r>
              <a:rPr lang="en-US" altLang="zh-CN" dirty="0" smtClean="0"/>
              <a:t>Nginx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91" y="1751134"/>
            <a:ext cx="4306032" cy="21851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3" y="4463195"/>
            <a:ext cx="6374058" cy="3162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792" y="4021016"/>
            <a:ext cx="25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22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26" y="980928"/>
            <a:ext cx="6028959" cy="15992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4768" y="451339"/>
            <a:ext cx="25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进入</a:t>
            </a:r>
            <a:r>
              <a:rPr lang="zh-CN" altLang="en-US" dirty="0" smtClean="0"/>
              <a:t>目录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8" y="2707298"/>
            <a:ext cx="6437802" cy="535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2" y="3366547"/>
            <a:ext cx="7650040" cy="31998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70829" y="350810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新增一个第三方模块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75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678108"/>
            <a:ext cx="6567854" cy="13031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7392" y="211015"/>
            <a:ext cx="206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69" y="2017834"/>
            <a:ext cx="4222140" cy="2180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68" y="2474509"/>
            <a:ext cx="6632331" cy="30792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63" y="6444029"/>
            <a:ext cx="6524625" cy="352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1017" y="6128240"/>
            <a:ext cx="167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编辑配置文件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13" y="5839556"/>
            <a:ext cx="6870456" cy="3624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7909" y="5506917"/>
            <a:ext cx="167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创建目录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170" y="5624318"/>
            <a:ext cx="4880830" cy="12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5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21" y="690563"/>
            <a:ext cx="3577173" cy="18767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4" y="2655278"/>
            <a:ext cx="7420708" cy="856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34" y="3642213"/>
            <a:ext cx="3780327" cy="11240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9" y="4873288"/>
            <a:ext cx="7798778" cy="9959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9617" y="228601"/>
            <a:ext cx="167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编辑配置文件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206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4" y="654295"/>
            <a:ext cx="4463195" cy="11449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6" y="1941453"/>
            <a:ext cx="5237651" cy="31243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202224"/>
            <a:ext cx="229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编辑 </a:t>
            </a:r>
            <a:r>
              <a:rPr lang="en-US" altLang="zh-CN" dirty="0" smtClean="0"/>
              <a:t>Nginx </a:t>
            </a:r>
            <a:r>
              <a:rPr lang="zh-CN" altLang="en-US" dirty="0" smtClean="0"/>
              <a:t>配置文件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15" y="2250831"/>
            <a:ext cx="4256806" cy="28897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46" y="307687"/>
            <a:ext cx="2584940" cy="18490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16" y="5715026"/>
            <a:ext cx="8226669" cy="88799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1000" y="5260731"/>
            <a:ext cx="229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</a:t>
            </a:r>
            <a:r>
              <a:rPr lang="zh-CN" altLang="en-US" dirty="0" smtClean="0"/>
              <a:t> </a:t>
            </a:r>
            <a:r>
              <a:rPr lang="en-US" altLang="zh-CN" dirty="0" smtClean="0"/>
              <a:t>Nginx </a:t>
            </a:r>
            <a:r>
              <a:rPr lang="zh-CN" altLang="en-US" dirty="0" smtClean="0"/>
              <a:t>配置文件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11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73</Words>
  <Application>Microsoft Office PowerPoint</Application>
  <PresentationFormat>宽屏</PresentationFormat>
  <Paragraphs>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67</cp:revision>
  <dcterms:created xsi:type="dcterms:W3CDTF">2023-02-04T13:27:47Z</dcterms:created>
  <dcterms:modified xsi:type="dcterms:W3CDTF">2023-02-04T16:04:57Z</dcterms:modified>
</cp:coreProperties>
</file>